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df1274d5e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df1274d5e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df1274d5e2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df1274d5e2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df1274d5e2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df1274d5e2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df1274d5e2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df1274d5e2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df1274d5e2_2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df1274d5e2_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drive.google.com/file/d/19Ttoc7Dkdcm19mwti7omYngoeUEBZtxW/view" TargetMode="External"/><Relationship Id="rId4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drive.google.com/file/d/1n3PLqV7NYhQPZxyEAsiAN6JtxMiuTbh1/view" TargetMode="External"/><Relationship Id="rId4" Type="http://schemas.openxmlformats.org/officeDocument/2006/relationships/image" Target="../media/image3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drive.google.com/file/d/1U_5ubLWcjAitp4xzOMeAEIqj90Pv00Gn/view" TargetMode="External"/><Relationship Id="rId4" Type="http://schemas.openxmlformats.org/officeDocument/2006/relationships/image" Target="../media/image2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drive.google.com/file/d/1CZpjPrFzRIl2V9M9_n1DLajDOxOZHQ3K/view" TargetMode="External"/><Relationship Id="rId4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drive.google.com/file/d/1W6LlziArE1-X4x6B8qkCXZ22h6G9YcSz/view" TargetMode="Externa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Videos of Prototypes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Aric’s current spoon while eating cereal equivalent: 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6848225" y="3938000"/>
            <a:ext cx="2206500" cy="105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500"/>
              <a:t>**Note: These beads are less thick and the bowl is deeper than Aric probably uses. </a:t>
            </a:r>
            <a:endParaRPr sz="1500"/>
          </a:p>
        </p:txBody>
      </p:sp>
      <p:pic>
        <p:nvPicPr>
          <p:cNvPr id="62" name="Google Shape;62;p14" title="IMG_1300.MOV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23450" y="1094225"/>
            <a:ext cx="4572000" cy="342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Prototype </a:t>
            </a:r>
            <a:r>
              <a:rPr lang="en"/>
              <a:t>spoon while eating cereal equivalent: </a:t>
            </a:r>
            <a:endParaRPr/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6848225" y="3938000"/>
            <a:ext cx="2206500" cy="105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500"/>
              <a:t>*Note how the </a:t>
            </a:r>
            <a:r>
              <a:rPr lang="en" sz="1500"/>
              <a:t>beads only come out the funnel at the end. </a:t>
            </a:r>
            <a:endParaRPr sz="1500"/>
          </a:p>
        </p:txBody>
      </p:sp>
      <p:pic>
        <p:nvPicPr>
          <p:cNvPr id="69" name="Google Shape;69;p15" title="IMG_1302.MOV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15075" y="1017725"/>
            <a:ext cx="2149300" cy="38209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Aric’s current spoon while eating a thin liquid: </a:t>
            </a:r>
            <a:endParaRPr/>
          </a:p>
        </p:txBody>
      </p:sp>
      <p:sp>
        <p:nvSpPr>
          <p:cNvPr id="75" name="Google Shape;75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76" name="Google Shape;76;p16" title="IMG_1304.MOV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646450" y="1508213"/>
            <a:ext cx="3606575" cy="2704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Prototype spoon while eating a thin liquid: </a:t>
            </a:r>
            <a:endParaRPr/>
          </a:p>
        </p:txBody>
      </p:sp>
      <p:pic>
        <p:nvPicPr>
          <p:cNvPr id="82" name="Google Shape;82;p17" title="IMG_1303.MOV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04800" y="1017725"/>
            <a:ext cx="4572000" cy="3429000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17"/>
          <p:cNvSpPr txBox="1"/>
          <p:nvPr>
            <p:ph idx="1" type="body"/>
          </p:nvPr>
        </p:nvSpPr>
        <p:spPr>
          <a:xfrm>
            <a:off x="7076800" y="3938000"/>
            <a:ext cx="2206500" cy="105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500"/>
              <a:t>*Note how the water only comes out the funnel at the end. </a:t>
            </a:r>
            <a:endParaRPr sz="15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to </a:t>
            </a:r>
            <a:r>
              <a:rPr lang="en"/>
              <a:t>clip-</a:t>
            </a:r>
            <a:r>
              <a:rPr lang="en"/>
              <a:t>on prototype #2</a:t>
            </a:r>
            <a:endParaRPr/>
          </a:p>
        </p:txBody>
      </p:sp>
      <p:sp>
        <p:nvSpPr>
          <p:cNvPr id="89" name="Google Shape;89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90" name="Google Shape;90;p18" title="IMG_6248.MOV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86000" y="1459325"/>
            <a:ext cx="4572000" cy="342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